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5"/>
    <p:restoredTop sz="94668"/>
  </p:normalViewPr>
  <p:slideViewPr>
    <p:cSldViewPr snapToGrid="0" snapToObjects="1">
      <p:cViewPr varScale="1">
        <p:scale>
          <a:sx n="82" d="100"/>
          <a:sy n="82" d="100"/>
        </p:scale>
        <p:origin x="17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91DC0-0B1E-9544-BCB7-273B6F07F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587FC0-3C4A-E643-9247-22C3F32C4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23A9D-002D-2D49-B140-82082546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09030-D803-5848-B2E2-515F4EB8A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3670C-2F01-994F-8142-9322E18C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2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7000"/>
    </mc:Choice>
    <mc:Fallback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137DC-1C27-624F-9919-1340724E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8BFAB-D94B-8846-9424-6782FCFC6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92380-042F-F946-B367-470D681F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0A582-71C7-0143-8E98-CE6748E60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F78D9-AFB1-D54D-AF73-3C9B3B824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0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7000"/>
    </mc:Choice>
    <mc:Fallback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2C7F1B-1D52-CF44-9F5D-F03159FB5D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73E63-667E-FB42-BE45-131D1D8F6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5DAE8-5E0D-DB45-836C-470845D0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AF94A-02EC-7F47-A1F1-8EC939E6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FE2EB-96CC-854F-BC4A-B52C2A57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7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7000"/>
    </mc:Choice>
    <mc:Fallback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FDF17-399F-1A48-A695-99FF416B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25F8F-3E4F-C940-AEE7-A97E653CA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7E268-D409-4043-BD6F-866CBED9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FBC6B-4EA4-694D-BAF2-DB3360CFC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F321-49B1-334F-A409-58881630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3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7000"/>
    </mc:Choice>
    <mc:Fallback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8CFE-5923-314B-B25D-BAF308856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923D1-BE7A-FE4A-BFF9-22D8860E9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11F-CF9C-5146-8DEF-296DE754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59591-C083-134D-A610-73B5CB463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9B3D4-C953-3048-ADC4-98F8B83EE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0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7000"/>
    </mc:Choice>
    <mc:Fallback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945D6-C6D8-B549-B2F1-4A28749B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9A592-09C9-6D4A-BFF1-DBE35E16E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69411-87B4-204F-8211-5A9A11564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36417-5FB2-FE46-A0D3-F49DB7376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23476-F3B3-CE47-B9FA-2FCD3237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C6953-2DFA-AB44-ABDC-06FCCC6B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0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7000"/>
    </mc:Choice>
    <mc:Fallback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369E-A51F-0644-A5D9-AA297C73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C0CE7-D709-0D4A-BF45-72E145C67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B160A-D681-7047-BED0-ACFB3C230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C32BE1-26C4-F944-B334-D742E7264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27AAD-48D1-1B4F-9B55-639702B5C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960F-B5C2-2843-908D-7F4E082A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AB8E74-8992-9345-93E5-7E7FC7B3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704A8-7D15-D644-93AE-4B3C8D33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2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7000"/>
    </mc:Choice>
    <mc:Fallback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EA183-062A-214A-B5C8-6A8950AE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7FAD26-3D91-F543-A05A-742E5DAD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BC0E1-ADD7-2942-8333-FAC07B24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1D5C6-802F-DE4C-AEA5-8C92FFF8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8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7000"/>
    </mc:Choice>
    <mc:Fallback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90010-38E9-5446-A29A-4C49A0371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7C08C6-84E3-0A44-8AF1-58EC30A2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8F83A-D875-184C-84F8-CAB892F5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5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7000"/>
    </mc:Choice>
    <mc:Fallback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42B7-94D2-E24B-BE4E-F1476A465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573C7-8CF0-4640-926F-59050BE14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D69D8-111E-3346-A546-E6F960E89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42D4E-46F6-A747-BB03-AFAC933E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9BA0E-BED5-0648-A5E8-1A0AB8366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ECE81-B591-374B-8667-57A13A39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5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7000"/>
    </mc:Choice>
    <mc:Fallback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CB77-40CF-FE44-857F-F777B288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BD521A-8D5E-0B4E-AD9E-EEF2D5444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75669-EDD7-4243-9CCC-D1915A136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F5AE3-63AD-DB47-8F91-45433DCBA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2686D-1BEC-4244-8E6A-E3B271D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42320-85A5-3841-A676-2B6796ECD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7000"/>
    </mc:Choice>
    <mc:Fallback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1F74B0-C23A-994B-A1AB-093E7BB1C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ADB41-73B7-CD4C-86FE-1FFEB76BE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C4612-A4D1-704C-BACF-7C86C5899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0656E-F401-2440-9518-D753C4508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27337-147D-6347-AFA2-6C852FDEA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5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mc:AlternateContent xmlns:mc="http://schemas.openxmlformats.org/markup-compatibility/2006">
    <mc:Choice xmlns:p14="http://schemas.microsoft.com/office/powerpoint/2010/main" Requires="p14">
      <p:transition spd="slow" p14:dur="7000" advClick="0" advTm="7000"/>
    </mc:Choice>
    <mc:Fallback>
      <p:transition spd="slow"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F9EAE604-E9C4-F649-9879-68D0B24F1EEC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chemeClr val="bg1"/>
                </a:solidFill>
              </a:rPr>
              <a:t>Cartoonist Ricardo </a:t>
            </a:r>
            <a:r>
              <a:rPr lang="en-US" sz="6600" b="1" dirty="0" err="1">
                <a:solidFill>
                  <a:schemeClr val="bg1"/>
                </a:solidFill>
              </a:rPr>
              <a:t>Caté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4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7000"/>
    </mc:Choice>
    <mc:Fallback>
      <p:transition spd="slow"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indoor, table, small, items&#10;&#10;Description automatically generated">
            <a:extLst>
              <a:ext uri="{FF2B5EF4-FFF2-40B4-BE49-F238E27FC236}">
                <a16:creationId xmlns:a16="http://schemas.microsoft.com/office/drawing/2014/main" id="{2E14808C-2886-9446-A5C5-D9D960957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131" b="185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2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7000"/>
    </mc:Choice>
    <mc:Fallback>
      <p:transition spd="slow" advClick="0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sign, holding, person, people&#10;&#10;Description automatically generated">
            <a:extLst>
              <a:ext uri="{FF2B5EF4-FFF2-40B4-BE49-F238E27FC236}">
                <a16:creationId xmlns:a16="http://schemas.microsoft.com/office/drawing/2014/main" id="{1AC45AC7-DE5A-3A41-B7D0-9310F6550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43" b="203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7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7000"/>
    </mc:Choice>
    <mc:Fallback>
      <p:transition spd="slow"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3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4AEDE4C-7A08-4D47-A3B7-82B9B545F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8" y="643467"/>
            <a:ext cx="683566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8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7000"/>
    </mc:Choice>
    <mc:Fallback>
      <p:transition spd="slow" advClick="0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6B464BB7-0055-804E-9D98-C4D6DA94C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08" b="125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7000"/>
    </mc:Choice>
    <mc:Fallback>
      <p:transition spd="slow" advClick="0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6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levision&#10;&#10;Description automatically generated">
            <a:extLst>
              <a:ext uri="{FF2B5EF4-FFF2-40B4-BE49-F238E27FC236}">
                <a16:creationId xmlns:a16="http://schemas.microsoft.com/office/drawing/2014/main" id="{5594D913-6198-7F41-85AD-CB98087D6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711" y="643467"/>
            <a:ext cx="692057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1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7000"/>
    </mc:Choice>
    <mc:Fallback>
      <p:transition spd="slow" advClick="0" advTm="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2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, computer, bed&#10;&#10;Description automatically generated">
            <a:extLst>
              <a:ext uri="{FF2B5EF4-FFF2-40B4-BE49-F238E27FC236}">
                <a16:creationId xmlns:a16="http://schemas.microsoft.com/office/drawing/2014/main" id="{FFA57D29-C42B-0B4A-AF8E-96C1C3F5C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424" y="643467"/>
            <a:ext cx="68991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7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7000"/>
    </mc:Choice>
    <mc:Fallback>
      <p:transition spd="slow" advClick="0" advTm="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7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4E49B90-15A7-4044-AB1E-07A8BDA5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610" y="643467"/>
            <a:ext cx="447078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0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7000"/>
    </mc:Choice>
    <mc:Fallback>
      <p:transition spd="slow" advClick="0" advTm="7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3</Words>
  <Application>Microsoft Macintosh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Coop</dc:creator>
  <cp:lastModifiedBy>Michael Coop</cp:lastModifiedBy>
  <cp:revision>3</cp:revision>
  <dcterms:created xsi:type="dcterms:W3CDTF">2020-08-17T20:51:43Z</dcterms:created>
  <dcterms:modified xsi:type="dcterms:W3CDTF">2020-08-17T21:30:24Z</dcterms:modified>
</cp:coreProperties>
</file>